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6858000" cy="9144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ลักษณะ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2652" y="-10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E0FF7-3A97-4B1C-8510-8D4F24EAE15D}" type="datetimeFigureOut">
              <a:rPr lang="th-TH" smtClean="0"/>
              <a:t>06/09/66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0F894-73B8-4374-A765-AE9FC9AD2E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81289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E0FF7-3A97-4B1C-8510-8D4F24EAE15D}" type="datetimeFigureOut">
              <a:rPr lang="th-TH" smtClean="0"/>
              <a:t>06/09/66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0F894-73B8-4374-A765-AE9FC9AD2E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01560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E0FF7-3A97-4B1C-8510-8D4F24EAE15D}" type="datetimeFigureOut">
              <a:rPr lang="th-TH" smtClean="0"/>
              <a:t>06/09/66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0F894-73B8-4374-A765-AE9FC9AD2E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91284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E0FF7-3A97-4B1C-8510-8D4F24EAE15D}" type="datetimeFigureOut">
              <a:rPr lang="th-TH" smtClean="0"/>
              <a:t>06/09/66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0F894-73B8-4374-A765-AE9FC9AD2E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69059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E0FF7-3A97-4B1C-8510-8D4F24EAE15D}" type="datetimeFigureOut">
              <a:rPr lang="th-TH" smtClean="0"/>
              <a:t>06/09/66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0F894-73B8-4374-A765-AE9FC9AD2E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10442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E0FF7-3A97-4B1C-8510-8D4F24EAE15D}" type="datetimeFigureOut">
              <a:rPr lang="th-TH" smtClean="0"/>
              <a:t>06/09/66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0F894-73B8-4374-A765-AE9FC9AD2E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47525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E0FF7-3A97-4B1C-8510-8D4F24EAE15D}" type="datetimeFigureOut">
              <a:rPr lang="th-TH" smtClean="0"/>
              <a:t>06/09/66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0F894-73B8-4374-A765-AE9FC9AD2E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53756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E0FF7-3A97-4B1C-8510-8D4F24EAE15D}" type="datetimeFigureOut">
              <a:rPr lang="th-TH" smtClean="0"/>
              <a:t>06/09/66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0F894-73B8-4374-A765-AE9FC9AD2E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56067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E0FF7-3A97-4B1C-8510-8D4F24EAE15D}" type="datetimeFigureOut">
              <a:rPr lang="th-TH" smtClean="0"/>
              <a:t>06/09/66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0F894-73B8-4374-A765-AE9FC9AD2E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47131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E0FF7-3A97-4B1C-8510-8D4F24EAE15D}" type="datetimeFigureOut">
              <a:rPr lang="th-TH" smtClean="0"/>
              <a:t>06/09/66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0F894-73B8-4374-A765-AE9FC9AD2E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16201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E0FF7-3A97-4B1C-8510-8D4F24EAE15D}" type="datetimeFigureOut">
              <a:rPr lang="th-TH" smtClean="0"/>
              <a:t>06/09/66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0F894-73B8-4374-A765-AE9FC9AD2E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70943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E0FF7-3A97-4B1C-8510-8D4F24EAE15D}" type="datetimeFigureOut">
              <a:rPr lang="th-TH" smtClean="0"/>
              <a:t>06/09/66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80F894-73B8-4374-A765-AE9FC9AD2E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21035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57898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704" y="2267744"/>
            <a:ext cx="5690367" cy="42687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สี่เหลี่ยมผืนผ้า 3"/>
          <p:cNvSpPr/>
          <p:nvPr/>
        </p:nvSpPr>
        <p:spPr>
          <a:xfrm>
            <a:off x="1124744" y="899592"/>
            <a:ext cx="46805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1600" b="1" dirty="0">
                <a:latin typeface="Felix Titling" pitchFamily="82" charset="0"/>
                <a:cs typeface="+mj-cs"/>
              </a:rPr>
              <a:t>ประกาศองค์การบริหารส่วนตำบลห้วยทราย</a:t>
            </a:r>
            <a:endParaRPr lang="en-US" sz="1600" dirty="0">
              <a:latin typeface="Felix Titling" pitchFamily="82" charset="0"/>
              <a:cs typeface="+mj-cs"/>
            </a:endParaRPr>
          </a:p>
          <a:p>
            <a:pPr algn="ctr"/>
            <a:r>
              <a:rPr lang="th-TH" sz="1600" b="1" dirty="0">
                <a:latin typeface="Felix Titling" pitchFamily="82" charset="0"/>
                <a:cs typeface="+mj-cs"/>
              </a:rPr>
              <a:t>เรื่อง  ประกาศข้อมูลสาระสำคัญในสัญญา</a:t>
            </a:r>
            <a:r>
              <a:rPr lang="th-TH" sz="1600" dirty="0">
                <a:latin typeface="Felix Titling" pitchFamily="82" charset="0"/>
                <a:cs typeface="+mj-cs"/>
              </a:rPr>
              <a:t> </a:t>
            </a:r>
            <a:endParaRPr lang="en-US" sz="1600" dirty="0">
              <a:latin typeface="Felix Titling" pitchFamily="82" charset="0"/>
              <a:cs typeface="+mj-cs"/>
            </a:endParaRPr>
          </a:p>
          <a:p>
            <a:pPr algn="ctr"/>
            <a:r>
              <a:rPr lang="th-TH" sz="1600" b="1" dirty="0">
                <a:latin typeface="Felix Titling" pitchFamily="82" charset="0"/>
                <a:cs typeface="+mj-cs"/>
              </a:rPr>
              <a:t>สรุปผลการดำเนินการจัดซื้อจัดจ้างในรอบเดือน แบบ </a:t>
            </a:r>
            <a:r>
              <a:rPr lang="th-TH" sz="1600" b="1" dirty="0" err="1">
                <a:latin typeface="Felix Titling" pitchFamily="82" charset="0"/>
                <a:cs typeface="+mj-cs"/>
              </a:rPr>
              <a:t>สขร</a:t>
            </a:r>
            <a:r>
              <a:rPr lang="th-TH" sz="1600" b="1" dirty="0">
                <a:latin typeface="Felix Titling" pitchFamily="82" charset="0"/>
                <a:cs typeface="+mj-cs"/>
              </a:rPr>
              <a:t>.๑</a:t>
            </a:r>
            <a:endParaRPr lang="en-US" sz="1600" dirty="0">
              <a:latin typeface="Felix Titling" pitchFamily="82" charset="0"/>
              <a:cs typeface="+mj-cs"/>
            </a:endParaRPr>
          </a:p>
          <a:p>
            <a:pPr algn="ctr"/>
            <a:r>
              <a:rPr lang="th-TH" sz="1600" b="1" dirty="0">
                <a:latin typeface="Felix Titling" pitchFamily="82" charset="0"/>
                <a:cs typeface="+mj-cs"/>
              </a:rPr>
              <a:t>ประจำเดือน  สิงหาคม  </a:t>
            </a:r>
            <a:r>
              <a:rPr lang="th-TH" sz="1600" b="1" dirty="0" smtClean="0">
                <a:latin typeface="Felix Titling" pitchFamily="82" charset="0"/>
                <a:cs typeface="+mj-cs"/>
              </a:rPr>
              <a:t>2566</a:t>
            </a:r>
            <a:endParaRPr lang="en-US" sz="1600" dirty="0">
              <a:latin typeface="Felix Titling" pitchFamily="82" charset="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339097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57898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581" y="2627784"/>
            <a:ext cx="5690367" cy="42687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ตาราง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768643"/>
              </p:ext>
            </p:extLst>
          </p:nvPr>
        </p:nvGraphicFramePr>
        <p:xfrm>
          <a:off x="836712" y="755576"/>
          <a:ext cx="5328592" cy="6404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28592"/>
              </a:tblGrid>
              <a:tr h="3600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</a:rPr>
                        <a:t>ประกาศ องค์การบริหารส่วนตำบลห้วยทราย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0" marR="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</a:rPr>
                        <a:t>เรื่อง เปลี่ยนแปลงแผนการจัดซื้อจัดจ้าง ประจำปีงบประมาณ พ.ศ. ๒๕๖๖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3" name="สี่เหลี่ยมผืนผ้า 2"/>
          <p:cNvSpPr/>
          <p:nvPr/>
        </p:nvSpPr>
        <p:spPr>
          <a:xfrm>
            <a:off x="742580" y="1636221"/>
            <a:ext cx="542272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1600" dirty="0">
                <a:latin typeface="DSN PaNuTat" pitchFamily="2" charset="-34"/>
                <a:cs typeface="DSN PaNuTat" pitchFamily="2" charset="-34"/>
              </a:rPr>
              <a:t>โครงการจัดซื้อรถพยาบาล (รถตู้) ปริมาตรกระบอกสูบไม่ต่ำกว่า ๒</a:t>
            </a:r>
            <a:r>
              <a:rPr lang="en-US" sz="1600" dirty="0">
                <a:latin typeface="DSN PaNuTat" pitchFamily="2" charset="-34"/>
                <a:cs typeface="DSN PaNuTat" pitchFamily="2" charset="-34"/>
              </a:rPr>
              <a:t>,</a:t>
            </a:r>
            <a:r>
              <a:rPr lang="th-TH" sz="1600" dirty="0">
                <a:latin typeface="DSN PaNuTat" pitchFamily="2" charset="-34"/>
                <a:cs typeface="DSN PaNuTat" pitchFamily="2" charset="-34"/>
              </a:rPr>
              <a:t>๔๐๐ ซีซี หรือกำลังเครื่องยนต์สูงสุดไม่ต่ำกว่า ๙๐ กิโลวัตต์ </a:t>
            </a:r>
            <a:endParaRPr lang="en-US" sz="1600" dirty="0">
              <a:latin typeface="DSN PaNuTat" pitchFamily="2" charset="-34"/>
              <a:cs typeface="DSN PaNuTat" pitchFamily="2" charset="-34"/>
            </a:endParaRPr>
          </a:p>
          <a:p>
            <a:pPr algn="ctr"/>
            <a:r>
              <a:rPr lang="th-TH" sz="1600" dirty="0">
                <a:latin typeface="DSN PaNuTat" pitchFamily="2" charset="-34"/>
                <a:cs typeface="DSN PaNuTat" pitchFamily="2" charset="-34"/>
              </a:rPr>
              <a:t>จำนวน ๑ คัน</a:t>
            </a:r>
          </a:p>
        </p:txBody>
      </p:sp>
    </p:spTree>
    <p:extLst>
      <p:ext uri="{BB962C8B-B14F-4D97-AF65-F5344CB8AC3E}">
        <p14:creationId xmlns:p14="http://schemas.microsoft.com/office/powerpoint/2010/main" val="651145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57898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704" y="2267744"/>
            <a:ext cx="5690367" cy="42687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ตาราง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5720855"/>
              </p:ext>
            </p:extLst>
          </p:nvPr>
        </p:nvGraphicFramePr>
        <p:xfrm>
          <a:off x="735666" y="899592"/>
          <a:ext cx="5436555" cy="5608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436555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>
                          <a:effectLst/>
                        </a:rPr>
                        <a:t>ประกาศ </a:t>
                      </a:r>
                      <a:r>
                        <a:rPr lang="th-TH" sz="1600">
                          <a:effectLst/>
                        </a:rPr>
                        <a:t>องค์การบริหารส่วนตำบลห้วยทราย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0" marR="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h-TH" sz="1400" dirty="0">
                          <a:effectLst/>
                        </a:rPr>
                        <a:t>เรื่อง เปลี่ยนแปลงแผนการจัดซื้อจัดจ้าง ประจำปีงบประมาณ พ.ศ. </a:t>
                      </a:r>
                      <a:r>
                        <a:rPr lang="th-TH" sz="1600" dirty="0">
                          <a:effectLst/>
                        </a:rPr>
                        <a:t>๒๕๖๕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Cordia New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5" name="สี่เหลี่ยมผืนผ้า 4"/>
          <p:cNvSpPr/>
          <p:nvPr/>
        </p:nvSpPr>
        <p:spPr>
          <a:xfrm>
            <a:off x="1268760" y="1575246"/>
            <a:ext cx="482453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600" dirty="0">
                <a:latin typeface="DSN PaNuTat" pitchFamily="2" charset="-34"/>
                <a:cs typeface="DSN PaNuTat" pitchFamily="2" charset="-34"/>
              </a:rPr>
              <a:t>โครงการจัดซื้อรถบรรทุกเทท้ายติดตั้ง</a:t>
            </a:r>
            <a:r>
              <a:rPr lang="th-TH" sz="1600" dirty="0" err="1">
                <a:latin typeface="DSN PaNuTat" pitchFamily="2" charset="-34"/>
                <a:cs typeface="DSN PaNuTat" pitchFamily="2" charset="-34"/>
              </a:rPr>
              <a:t>เครนไฮดรอลิค</a:t>
            </a:r>
            <a:r>
              <a:rPr lang="th-TH" sz="1600" dirty="0">
                <a:latin typeface="DSN PaNuTat" pitchFamily="2" charset="-34"/>
                <a:cs typeface="DSN PaNuTat" pitchFamily="2" charset="-34"/>
              </a:rPr>
              <a:t>พร้อมกระเช้ายกสูง จำนวน ๑ คัน</a:t>
            </a:r>
            <a:endParaRPr lang="th-TH" sz="1600" dirty="0">
              <a:latin typeface="DSN PaNuTat" pitchFamily="2" charset="-34"/>
              <a:cs typeface="DSN PaNuTat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9545999"/>
      </p:ext>
    </p:extLst>
  </p:cSld>
  <p:clrMapOvr>
    <a:masterClrMapping/>
  </p:clrMapOvr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108</Words>
  <Application>Microsoft Office PowerPoint</Application>
  <PresentationFormat>นำเสนอทางหน้าจอ (4:3)</PresentationFormat>
  <Paragraphs>11</Paragraphs>
  <Slides>3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3</vt:i4>
      </vt:variant>
    </vt:vector>
  </HeadingPairs>
  <TitlesOfParts>
    <vt:vector size="4" baseType="lpstr">
      <vt:lpstr>ชุดรูปแบบของ Office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Admin</dc:creator>
  <cp:lastModifiedBy>Admin</cp:lastModifiedBy>
  <cp:revision>2</cp:revision>
  <cp:lastPrinted>2023-09-06T07:50:42Z</cp:lastPrinted>
  <dcterms:created xsi:type="dcterms:W3CDTF">2023-09-06T07:46:52Z</dcterms:created>
  <dcterms:modified xsi:type="dcterms:W3CDTF">2023-09-06T07:53:03Z</dcterms:modified>
</cp:coreProperties>
</file>